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8288000" cy="10287000"/>
  <p:notesSz cx="6858000" cy="9144000"/>
  <p:embeddedFontLst>
    <p:embeddedFont>
      <p:font typeface="Poppins Ultra-Bold" charset="1" panose="00000900000000000000"/>
      <p:regular r:id="rId33"/>
    </p:embeddedFont>
    <p:embeddedFont>
      <p:font typeface="Poppins Bold" charset="1" panose="00000800000000000000"/>
      <p:regular r:id="rId34"/>
    </p:embeddedFont>
    <p:embeddedFont>
      <p:font typeface="Poppins" charset="1" panose="00000500000000000000"/>
      <p:regular r:id="rId35"/>
    </p:embeddedFont>
    <p:embeddedFont>
      <p:font typeface="Canva Sans Bold" charset="1" panose="020B0803030501040103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notesMasters/notesMaster1.xml" Type="http://schemas.openxmlformats.org/officeDocument/2006/relationships/notesMaster"/><Relationship Id="rId38" Target="theme/theme2.xml" Type="http://schemas.openxmlformats.org/officeDocument/2006/relationships/theme"/><Relationship Id="rId39" Target="notesSlides/notesSlide1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2.xml" Type="http://schemas.openxmlformats.org/officeDocument/2006/relationships/notesSlide"/><Relationship Id="rId41" Target="notesSlides/notesSlide3.xml" Type="http://schemas.openxmlformats.org/officeDocument/2006/relationships/notes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Required Video Change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Required Change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Need Change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VAGXFW0kpJ4.mp4" Type="http://schemas.openxmlformats.org/officeDocument/2006/relationships/video"/><Relationship Id="rId4" Target="../media/VAGXFW0kpJ4.mp4" Type="http://schemas.microsoft.com/office/2007/relationships/media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VAGXAZCXLKQ.mp4" Type="http://schemas.openxmlformats.org/officeDocument/2006/relationships/video"/><Relationship Id="rId4" Target="../media/VAGXAZCXLKQ.mp4" Type="http://schemas.microsoft.com/office/2007/relationships/media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VAGXFS_7X8U.mp4" Type="http://schemas.openxmlformats.org/officeDocument/2006/relationships/video"/><Relationship Id="rId4" Target="../media/VAGXFS_7X8U.mp4" Type="http://schemas.microsoft.com/office/2007/relationships/media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22.jpeg" Type="http://schemas.openxmlformats.org/officeDocument/2006/relationships/image"/><Relationship Id="rId4" Target="../media/VAGXAkxOKi8.mp4" Type="http://schemas.openxmlformats.org/officeDocument/2006/relationships/video"/><Relationship Id="rId5" Target="../media/VAGXAkxOKi8.mp4" Type="http://schemas.microsoft.com/office/2007/relationships/media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VAGXAe9oEzw.mp4" Type="http://schemas.openxmlformats.org/officeDocument/2006/relationships/video"/><Relationship Id="rId4" Target="../media/VAGXAe9oEzw.mp4" Type="http://schemas.microsoft.com/office/2007/relationships/media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4.jpeg" Type="http://schemas.openxmlformats.org/officeDocument/2006/relationships/image"/><Relationship Id="rId4" Target="../media/VAGXAXipqec.mp4" Type="http://schemas.openxmlformats.org/officeDocument/2006/relationships/video"/><Relationship Id="rId5" Target="../media/VAGXAXipqec.mp4" Type="http://schemas.microsoft.com/office/2007/relationships/media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VAGXATW5c9M.mp4" Type="http://schemas.openxmlformats.org/officeDocument/2006/relationships/video"/><Relationship Id="rId4" Target="../media/VAGXATW5c9M.mp4" Type="http://schemas.microsoft.com/office/2007/relationships/media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28.jpeg" Type="http://schemas.openxmlformats.org/officeDocument/2006/relationships/image"/><Relationship Id="rId4" Target="../media/VAGXAmhGWyM.mp4" Type="http://schemas.openxmlformats.org/officeDocument/2006/relationships/video"/><Relationship Id="rId5" Target="../media/VAGXAmhGWyM.mp4" Type="http://schemas.microsoft.com/office/2007/relationships/media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58981">
            <a:off x="9106168" y="3237614"/>
            <a:ext cx="16306265" cy="14497752"/>
          </a:xfrm>
          <a:custGeom>
            <a:avLst/>
            <a:gdLst/>
            <a:ahLst/>
            <a:cxnLst/>
            <a:rect r="r" b="b" t="t" l="l"/>
            <a:pathLst>
              <a:path h="14497752" w="16306265">
                <a:moveTo>
                  <a:pt x="0" y="0"/>
                </a:moveTo>
                <a:lnTo>
                  <a:pt x="16306264" y="0"/>
                </a:lnTo>
                <a:lnTo>
                  <a:pt x="16306264" y="14497751"/>
                </a:lnTo>
                <a:lnTo>
                  <a:pt x="0" y="1449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68417" y="2603976"/>
            <a:ext cx="6872741" cy="7311426"/>
          </a:xfrm>
          <a:custGeom>
            <a:avLst/>
            <a:gdLst/>
            <a:ahLst/>
            <a:cxnLst/>
            <a:rect r="r" b="b" t="t" l="l"/>
            <a:pathLst>
              <a:path h="7311426" w="6872741">
                <a:moveTo>
                  <a:pt x="0" y="0"/>
                </a:moveTo>
                <a:lnTo>
                  <a:pt x="6872741" y="0"/>
                </a:lnTo>
                <a:lnTo>
                  <a:pt x="6872741" y="7311426"/>
                </a:lnTo>
                <a:lnTo>
                  <a:pt x="0" y="73114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607943"/>
            <a:ext cx="8065331" cy="1346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60"/>
              </a:lnSpc>
            </a:pPr>
            <a:r>
              <a:rPr lang="en-US" b="true" sz="946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GROUP 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811611"/>
            <a:ext cx="9144000" cy="1769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3"/>
              </a:lnSpc>
            </a:pPr>
            <a:r>
              <a:rPr lang="en-US" sz="495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with </a:t>
            </a:r>
          </a:p>
          <a:p>
            <a:pPr algn="l">
              <a:lnSpc>
                <a:spcPts val="6933"/>
              </a:lnSpc>
              <a:spcBef>
                <a:spcPct val="0"/>
              </a:spcBef>
            </a:pPr>
            <a:r>
              <a:rPr lang="en-US" b="true" sz="495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CHOICE</a:t>
            </a:r>
            <a:r>
              <a:rPr lang="en-US" b="true" sz="495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FOUNDATION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25716" y="3458987"/>
            <a:ext cx="1498656" cy="3369026"/>
          </a:xfrm>
          <a:custGeom>
            <a:avLst/>
            <a:gdLst/>
            <a:ahLst/>
            <a:cxnLst/>
            <a:rect r="r" b="b" t="t" l="l"/>
            <a:pathLst>
              <a:path h="3369026" w="1498656">
                <a:moveTo>
                  <a:pt x="0" y="0"/>
                </a:moveTo>
                <a:lnTo>
                  <a:pt x="1498657" y="0"/>
                </a:lnTo>
                <a:lnTo>
                  <a:pt x="1498657" y="3369026"/>
                </a:lnTo>
                <a:lnTo>
                  <a:pt x="0" y="3369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98782" y="4274503"/>
            <a:ext cx="6605429" cy="1566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b="true" sz="9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Volunteer &gt;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1190" t="0" r="1190" b="0"/>
          <a:stretch>
            <a:fillRect/>
          </a:stretch>
        </p:blipFill>
        <p:spPr>
          <a:xfrm flipH="false" flipV="false" rot="0">
            <a:off x="1828800" y="1028700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1130.0000" end="4610.733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28528" y="563833"/>
            <a:ext cx="15491012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123447" cy="99517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000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70822" y="4274503"/>
            <a:ext cx="896540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b="true" sz="9200">
                <a:solidFill>
                  <a:srgbClr val="F5F6F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Changing Test &gt;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88558" y="1028700"/>
            <a:ext cx="15310884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838128" y="4274503"/>
            <a:ext cx="6926739" cy="1566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b="true" sz="9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NGO Staff  &gt;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3525716" y="3458987"/>
            <a:ext cx="1498656" cy="3369026"/>
          </a:xfrm>
          <a:custGeom>
            <a:avLst/>
            <a:gdLst/>
            <a:ahLst/>
            <a:cxnLst/>
            <a:rect r="r" b="b" t="t" l="l"/>
            <a:pathLst>
              <a:path h="3369026" w="1498656">
                <a:moveTo>
                  <a:pt x="0" y="0"/>
                </a:moveTo>
                <a:lnTo>
                  <a:pt x="1498657" y="0"/>
                </a:lnTo>
                <a:lnTo>
                  <a:pt x="1498657" y="3369026"/>
                </a:lnTo>
                <a:lnTo>
                  <a:pt x="0" y="3369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19056.100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98494" y="1028700"/>
            <a:ext cx="15491012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>
                  <p14:trim st="2790.0000" end="5.5660"/>
                </p14:media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398494" y="1028700"/>
            <a:ext cx="15491012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856271" y="4274503"/>
            <a:ext cx="4890453" cy="1566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b="true" sz="9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Doctor &gt;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3525716" y="3458987"/>
            <a:ext cx="1498656" cy="3369026"/>
          </a:xfrm>
          <a:custGeom>
            <a:avLst/>
            <a:gdLst/>
            <a:ahLst/>
            <a:cxnLst/>
            <a:rect r="r" b="b" t="t" l="l"/>
            <a:pathLst>
              <a:path h="3369026" w="1498656">
                <a:moveTo>
                  <a:pt x="0" y="0"/>
                </a:moveTo>
                <a:lnTo>
                  <a:pt x="1498657" y="0"/>
                </a:lnTo>
                <a:lnTo>
                  <a:pt x="1498657" y="3369026"/>
                </a:lnTo>
                <a:lnTo>
                  <a:pt x="0" y="3369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00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29829" y="2326198"/>
            <a:ext cx="16129471" cy="2046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28067" indent="-614033" lvl="1">
              <a:lnSpc>
                <a:spcPts val="7963"/>
              </a:lnSpc>
              <a:buFont typeface="Arial"/>
              <a:buChar char="•"/>
            </a:pPr>
            <a:r>
              <a:rPr lang="en-US" b="true" sz="5688">
                <a:solidFill>
                  <a:srgbClr val="FFBF00"/>
                </a:solidFill>
                <a:latin typeface="Poppins Bold"/>
                <a:ea typeface="Poppins Bold"/>
                <a:cs typeface="Poppins Bold"/>
                <a:sym typeface="Poppins Bold"/>
              </a:rPr>
              <a:t>AUTISM IN INDIA PREVAILS FOR 1 IN 68 STUDENTS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5534158"/>
            <a:ext cx="16129471" cy="2046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28067" indent="-614033" lvl="1">
              <a:lnSpc>
                <a:spcPts val="7963"/>
              </a:lnSpc>
              <a:buFont typeface="Arial"/>
              <a:buChar char="•"/>
            </a:pPr>
            <a:r>
              <a:rPr lang="en-US" b="true" sz="5688">
                <a:solidFill>
                  <a:srgbClr val="FFBF00"/>
                </a:solidFill>
                <a:latin typeface="Poppins Bold"/>
                <a:ea typeface="Poppins Bold"/>
                <a:cs typeface="Poppins Bold"/>
                <a:sym typeface="Poppins Bold"/>
              </a:rPr>
              <a:t>AUTISM CURRENTLY AFFECTS 18 MILLION PEOPLE IN INDIA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8820.0000" end="12.499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28800" y="1028700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48895" y="2513919"/>
            <a:ext cx="6622372" cy="6744381"/>
          </a:xfrm>
          <a:custGeom>
            <a:avLst/>
            <a:gdLst/>
            <a:ahLst/>
            <a:cxnLst/>
            <a:rect r="r" b="b" t="t" l="l"/>
            <a:pathLst>
              <a:path h="6744381" w="6622372">
                <a:moveTo>
                  <a:pt x="0" y="0"/>
                </a:moveTo>
                <a:lnTo>
                  <a:pt x="6622372" y="0"/>
                </a:lnTo>
                <a:lnTo>
                  <a:pt x="6622372" y="6744381"/>
                </a:lnTo>
                <a:lnTo>
                  <a:pt x="0" y="67443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8724" t="-15352" r="-83415" b="-72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67207" y="2513919"/>
            <a:ext cx="5974642" cy="6744381"/>
          </a:xfrm>
          <a:custGeom>
            <a:avLst/>
            <a:gdLst/>
            <a:ahLst/>
            <a:cxnLst/>
            <a:rect r="r" b="b" t="t" l="l"/>
            <a:pathLst>
              <a:path h="6744381" w="5974642">
                <a:moveTo>
                  <a:pt x="0" y="0"/>
                </a:moveTo>
                <a:lnTo>
                  <a:pt x="5974642" y="0"/>
                </a:lnTo>
                <a:lnTo>
                  <a:pt x="5974642" y="6744381"/>
                </a:lnTo>
                <a:lnTo>
                  <a:pt x="0" y="67443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1154" y="347572"/>
            <a:ext cx="14170535" cy="1462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32"/>
              </a:lnSpc>
            </a:pPr>
            <a:r>
              <a:rPr lang="en-US" sz="1033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LOGIN/REGISTRATION 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28750" y="1028700"/>
            <a:ext cx="15430500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31154" y="299947"/>
            <a:ext cx="5885292" cy="593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91"/>
              </a:lnSpc>
            </a:pPr>
            <a:r>
              <a:rPr lang="en-US" sz="4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ADMIN APPROVAL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325445"/>
            <a:ext cx="18288000" cy="4432377"/>
          </a:xfrm>
          <a:custGeom>
            <a:avLst/>
            <a:gdLst/>
            <a:ahLst/>
            <a:cxnLst/>
            <a:rect r="r" b="b" t="t" l="l"/>
            <a:pathLst>
              <a:path h="4432377" w="18288000">
                <a:moveTo>
                  <a:pt x="0" y="0"/>
                </a:moveTo>
                <a:lnTo>
                  <a:pt x="18288000" y="0"/>
                </a:lnTo>
                <a:lnTo>
                  <a:pt x="18288000" y="4432377"/>
                </a:lnTo>
                <a:lnTo>
                  <a:pt x="0" y="44323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8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4976" y="253089"/>
            <a:ext cx="12187434" cy="2088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85"/>
              </a:lnSpc>
            </a:pPr>
            <a:r>
              <a:rPr lang="en-US" sz="778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NGO STAFF - ADMIN FUNCTIONALITIES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30375" y="4098931"/>
            <a:ext cx="13627251" cy="2820746"/>
          </a:xfrm>
          <a:custGeom>
            <a:avLst/>
            <a:gdLst/>
            <a:ahLst/>
            <a:cxnLst/>
            <a:rect r="r" b="b" t="t" l="l"/>
            <a:pathLst>
              <a:path h="2820746" w="13627251">
                <a:moveTo>
                  <a:pt x="0" y="0"/>
                </a:moveTo>
                <a:lnTo>
                  <a:pt x="13627250" y="0"/>
                </a:lnTo>
                <a:lnTo>
                  <a:pt x="13627250" y="2820746"/>
                </a:lnTo>
                <a:lnTo>
                  <a:pt x="0" y="2820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4976" y="253089"/>
            <a:ext cx="12187434" cy="2088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85"/>
              </a:lnSpc>
            </a:pPr>
            <a:r>
              <a:rPr lang="en-US" sz="778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DOCTOR FUNCTIONALITIES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78855" y="2825747"/>
            <a:ext cx="12530290" cy="7142265"/>
          </a:xfrm>
          <a:custGeom>
            <a:avLst/>
            <a:gdLst/>
            <a:ahLst/>
            <a:cxnLst/>
            <a:rect r="r" b="b" t="t" l="l"/>
            <a:pathLst>
              <a:path h="7142265" w="12530290">
                <a:moveTo>
                  <a:pt x="0" y="0"/>
                </a:moveTo>
                <a:lnTo>
                  <a:pt x="12530290" y="0"/>
                </a:lnTo>
                <a:lnTo>
                  <a:pt x="12530290" y="7142265"/>
                </a:lnTo>
                <a:lnTo>
                  <a:pt x="0" y="71422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4976" y="253089"/>
            <a:ext cx="16572121" cy="2088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85"/>
              </a:lnSpc>
            </a:pPr>
            <a:r>
              <a:rPr lang="en-US" sz="778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VOLUNTEER-THERAPIST-CHATBOT FUNCTIONALITIES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94604" y="1799259"/>
            <a:ext cx="5698792" cy="7960569"/>
          </a:xfrm>
          <a:custGeom>
            <a:avLst/>
            <a:gdLst/>
            <a:ahLst/>
            <a:cxnLst/>
            <a:rect r="r" b="b" t="t" l="l"/>
            <a:pathLst>
              <a:path h="7960569" w="5698792">
                <a:moveTo>
                  <a:pt x="0" y="0"/>
                </a:moveTo>
                <a:lnTo>
                  <a:pt x="5698792" y="0"/>
                </a:lnTo>
                <a:lnTo>
                  <a:pt x="5698792" y="7960569"/>
                </a:lnTo>
                <a:lnTo>
                  <a:pt x="0" y="79605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4976" y="253089"/>
            <a:ext cx="16572121" cy="1104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85"/>
              </a:lnSpc>
            </a:pPr>
            <a:r>
              <a:rPr lang="en-US" sz="778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SALIENT FEATURES OF THE SYSTEM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BF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328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65079" y="2731225"/>
            <a:ext cx="7995303" cy="6527075"/>
          </a:xfrm>
          <a:custGeom>
            <a:avLst/>
            <a:gdLst/>
            <a:ahLst/>
            <a:cxnLst/>
            <a:rect r="r" b="b" t="t" l="l"/>
            <a:pathLst>
              <a:path h="6527075" w="7995303">
                <a:moveTo>
                  <a:pt x="0" y="0"/>
                </a:moveTo>
                <a:lnTo>
                  <a:pt x="7995303" y="0"/>
                </a:lnTo>
                <a:lnTo>
                  <a:pt x="7995303" y="6527075"/>
                </a:lnTo>
                <a:lnTo>
                  <a:pt x="0" y="65270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49730" y="3185106"/>
            <a:ext cx="8230784" cy="4248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754"/>
              </a:lnSpc>
            </a:pPr>
            <a:r>
              <a:rPr lang="en-US" b="true" sz="15754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THANK YOU</a:t>
            </a:r>
          </a:p>
        </p:txBody>
      </p:sp>
      <p:sp>
        <p:nvSpPr>
          <p:cNvPr name="AutoShape 7" id="7"/>
          <p:cNvSpPr/>
          <p:nvPr/>
        </p:nvSpPr>
        <p:spPr>
          <a:xfrm>
            <a:off x="1085850" y="3032706"/>
            <a:ext cx="0" cy="4400659"/>
          </a:xfrm>
          <a:prstGeom prst="line">
            <a:avLst/>
          </a:prstGeom>
          <a:ln cap="flat" w="85725">
            <a:solidFill>
              <a:srgbClr val="FFBF00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Freeform 8" id="8"/>
          <p:cNvSpPr/>
          <p:nvPr/>
        </p:nvSpPr>
        <p:spPr>
          <a:xfrm flipH="false" flipV="false" rot="5400000">
            <a:off x="7553472" y="5719763"/>
            <a:ext cx="1001736" cy="1551735"/>
          </a:xfrm>
          <a:custGeom>
            <a:avLst/>
            <a:gdLst/>
            <a:ahLst/>
            <a:cxnLst/>
            <a:rect r="r" b="b" t="t" l="l"/>
            <a:pathLst>
              <a:path h="1551735" w="1001736">
                <a:moveTo>
                  <a:pt x="0" y="0"/>
                </a:moveTo>
                <a:lnTo>
                  <a:pt x="1001736" y="0"/>
                </a:lnTo>
                <a:lnTo>
                  <a:pt x="1001736" y="1551735"/>
                </a:lnTo>
                <a:lnTo>
                  <a:pt x="0" y="15517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83048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858981">
            <a:off x="9106168" y="3237614"/>
            <a:ext cx="16306265" cy="14497752"/>
          </a:xfrm>
          <a:custGeom>
            <a:avLst/>
            <a:gdLst/>
            <a:ahLst/>
            <a:cxnLst/>
            <a:rect r="r" b="b" t="t" l="l"/>
            <a:pathLst>
              <a:path h="14497752" w="16306265">
                <a:moveTo>
                  <a:pt x="0" y="0"/>
                </a:moveTo>
                <a:lnTo>
                  <a:pt x="16306264" y="0"/>
                </a:lnTo>
                <a:lnTo>
                  <a:pt x="16306264" y="14497751"/>
                </a:lnTo>
                <a:lnTo>
                  <a:pt x="0" y="144977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000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94097" y="807408"/>
            <a:ext cx="16699806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b="true" sz="900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CHOICE FOUNDATION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25455" y="2793465"/>
            <a:ext cx="15253469" cy="6709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61370" indent="-580685" lvl="1">
              <a:lnSpc>
                <a:spcPts val="7530"/>
              </a:lnSpc>
              <a:buFont typeface="Arial"/>
              <a:buChar char="•"/>
            </a:pPr>
            <a:r>
              <a:rPr lang="en-US" b="true" sz="5379">
                <a:solidFill>
                  <a:srgbClr val="FFBF00"/>
                </a:solidFill>
                <a:latin typeface="Poppins Bold"/>
                <a:ea typeface="Poppins Bold"/>
                <a:cs typeface="Poppins Bold"/>
                <a:sym typeface="Poppins Bold"/>
              </a:rPr>
              <a:t>9000+ Students screened under My Child Health program.</a:t>
            </a:r>
          </a:p>
          <a:p>
            <a:pPr algn="l">
              <a:lnSpc>
                <a:spcPts val="7530"/>
              </a:lnSpc>
            </a:pPr>
          </a:p>
          <a:p>
            <a:pPr algn="l" marL="1161370" indent="-580685" lvl="1">
              <a:lnSpc>
                <a:spcPts val="7530"/>
              </a:lnSpc>
              <a:buFont typeface="Arial"/>
              <a:buChar char="•"/>
            </a:pPr>
            <a:r>
              <a:rPr lang="en-US" b="true" sz="5379">
                <a:solidFill>
                  <a:srgbClr val="FFBF00"/>
                </a:solidFill>
                <a:latin typeface="Poppins Bold"/>
                <a:ea typeface="Poppins Bold"/>
                <a:cs typeface="Poppins Bold"/>
                <a:sym typeface="Poppins Bold"/>
              </a:rPr>
              <a:t>300+ Children helped in critical illness.</a:t>
            </a:r>
          </a:p>
          <a:p>
            <a:pPr algn="l">
              <a:lnSpc>
                <a:spcPts val="7530"/>
              </a:lnSpc>
            </a:pPr>
          </a:p>
          <a:p>
            <a:pPr algn="l" marL="1161370" indent="-580685" lvl="1">
              <a:lnSpc>
                <a:spcPts val="7530"/>
              </a:lnSpc>
              <a:buFont typeface="Arial"/>
              <a:buChar char="•"/>
            </a:pPr>
            <a:r>
              <a:rPr lang="en-US" b="true" sz="5379">
                <a:solidFill>
                  <a:srgbClr val="FFBF00"/>
                </a:solidFill>
                <a:latin typeface="Poppins Bold"/>
                <a:ea typeface="Poppins Bold"/>
                <a:cs typeface="Poppins Bold"/>
                <a:sym typeface="Poppins Bold"/>
              </a:rPr>
              <a:t>Multiple Completed, Ongoing and Upcoming Projects for the society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8423" y="1969377"/>
            <a:ext cx="1800026" cy="2584894"/>
          </a:xfrm>
          <a:custGeom>
            <a:avLst/>
            <a:gdLst/>
            <a:ahLst/>
            <a:cxnLst/>
            <a:rect r="r" b="b" t="t" l="l"/>
            <a:pathLst>
              <a:path h="2584894" w="1800026">
                <a:moveTo>
                  <a:pt x="0" y="0"/>
                </a:moveTo>
                <a:lnTo>
                  <a:pt x="1800026" y="0"/>
                </a:lnTo>
                <a:lnTo>
                  <a:pt x="1800026" y="2584894"/>
                </a:lnTo>
                <a:lnTo>
                  <a:pt x="0" y="2584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3064543" y="3261824"/>
            <a:ext cx="1786188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365284" y="2018023"/>
            <a:ext cx="2326802" cy="2525701"/>
          </a:xfrm>
          <a:custGeom>
            <a:avLst/>
            <a:gdLst/>
            <a:ahLst/>
            <a:cxnLst/>
            <a:rect r="r" b="b" t="t" l="l"/>
            <a:pathLst>
              <a:path h="2525701" w="2326802">
                <a:moveTo>
                  <a:pt x="0" y="0"/>
                </a:moveTo>
                <a:lnTo>
                  <a:pt x="2326802" y="0"/>
                </a:lnTo>
                <a:lnTo>
                  <a:pt x="2326802" y="2525701"/>
                </a:lnTo>
                <a:lnTo>
                  <a:pt x="0" y="25257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60459" y="211941"/>
            <a:ext cx="16230600" cy="977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59"/>
              </a:lnSpc>
              <a:spcBef>
                <a:spcPct val="0"/>
              </a:spcBef>
            </a:pPr>
            <a:r>
              <a:rPr lang="en-US" b="true" sz="5400" spc="-243">
                <a:solidFill>
                  <a:srgbClr val="FFBF00"/>
                </a:solidFill>
                <a:latin typeface="Poppins Bold"/>
                <a:ea typeface="Poppins Bold"/>
                <a:cs typeface="Poppins Bold"/>
                <a:sym typeface="Poppins Bold"/>
              </a:rPr>
              <a:t>A TYPICAL SCENARIO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8495841" y="3280874"/>
            <a:ext cx="1663527" cy="952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670259" y="1969377"/>
            <a:ext cx="2326802" cy="2525701"/>
          </a:xfrm>
          <a:custGeom>
            <a:avLst/>
            <a:gdLst/>
            <a:ahLst/>
            <a:cxnLst/>
            <a:rect r="r" b="b" t="t" l="l"/>
            <a:pathLst>
              <a:path h="2525701" w="2326802">
                <a:moveTo>
                  <a:pt x="0" y="0"/>
                </a:moveTo>
                <a:lnTo>
                  <a:pt x="2326802" y="0"/>
                </a:lnTo>
                <a:lnTo>
                  <a:pt x="2326802" y="2525700"/>
                </a:lnTo>
                <a:lnTo>
                  <a:pt x="0" y="2525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3390680" y="4871851"/>
            <a:ext cx="1446823" cy="126299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5272652" y="5888741"/>
            <a:ext cx="2326802" cy="2525701"/>
          </a:xfrm>
          <a:custGeom>
            <a:avLst/>
            <a:gdLst/>
            <a:ahLst/>
            <a:cxnLst/>
            <a:rect r="r" b="b" t="t" l="l"/>
            <a:pathLst>
              <a:path h="2525701" w="2326802">
                <a:moveTo>
                  <a:pt x="0" y="0"/>
                </a:moveTo>
                <a:lnTo>
                  <a:pt x="2326802" y="0"/>
                </a:lnTo>
                <a:lnTo>
                  <a:pt x="2326802" y="2525701"/>
                </a:lnTo>
                <a:lnTo>
                  <a:pt x="0" y="25257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52013" y="4733675"/>
            <a:ext cx="16230600" cy="793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59"/>
              </a:lnSpc>
              <a:spcBef>
                <a:spcPct val="0"/>
              </a:spcBef>
            </a:pPr>
            <a:r>
              <a:rPr lang="en-US" b="true" sz="4399" spc="-197">
                <a:solidFill>
                  <a:srgbClr val="FFBF00"/>
                </a:solidFill>
                <a:latin typeface="Poppins Bold"/>
                <a:ea typeface="Poppins Bold"/>
                <a:cs typeface="Poppins Bold"/>
                <a:sym typeface="Poppins Bold"/>
              </a:rPr>
              <a:t>STUDENT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65284" y="4813737"/>
            <a:ext cx="3427138" cy="1574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 spc="-197">
                <a:solidFill>
                  <a:srgbClr val="FFBF00"/>
                </a:solidFill>
                <a:latin typeface="Poppins"/>
                <a:ea typeface="Poppins"/>
                <a:cs typeface="Poppins"/>
                <a:sym typeface="Poppins"/>
              </a:rPr>
              <a:t>MOVEMENT </a:t>
            </a:r>
          </a:p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sz="4399" spc="-197">
                <a:solidFill>
                  <a:srgbClr val="FFBF00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80228" y="2544654"/>
            <a:ext cx="3427138" cy="1574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 spc="-197">
                <a:solidFill>
                  <a:srgbClr val="FFBF00"/>
                </a:solidFill>
                <a:latin typeface="Poppins"/>
                <a:ea typeface="Poppins"/>
                <a:cs typeface="Poppins"/>
                <a:sym typeface="Poppins"/>
              </a:rPr>
              <a:t>HEAD</a:t>
            </a:r>
          </a:p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sz="4399" spc="-197">
                <a:solidFill>
                  <a:srgbClr val="FFBF00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664583" y="6935339"/>
            <a:ext cx="3427138" cy="1574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 spc="-197">
                <a:solidFill>
                  <a:srgbClr val="FFBF00"/>
                </a:solidFill>
                <a:latin typeface="Poppins"/>
                <a:ea typeface="Poppins"/>
                <a:cs typeface="Poppins"/>
                <a:sym typeface="Poppins"/>
              </a:rPr>
              <a:t>SPEECH</a:t>
            </a:r>
          </a:p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sz="4399" spc="-197">
                <a:solidFill>
                  <a:srgbClr val="FFBF00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38509" y="6853307"/>
            <a:ext cx="9724526" cy="3136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59"/>
              </a:lnSpc>
            </a:pPr>
            <a:r>
              <a:rPr lang="en-US" b="true" sz="4399" spc="-197">
                <a:solidFill>
                  <a:srgbClr val="FFBF00"/>
                </a:solidFill>
                <a:latin typeface="Poppins Bold"/>
                <a:ea typeface="Poppins Bold"/>
                <a:cs typeface="Poppins Bold"/>
                <a:sym typeface="Poppins Bold"/>
              </a:rPr>
              <a:t>TIME CONSUMING</a:t>
            </a:r>
          </a:p>
          <a:p>
            <a:pPr algn="just">
              <a:lnSpc>
                <a:spcPts val="6159"/>
              </a:lnSpc>
            </a:pPr>
            <a:r>
              <a:rPr lang="en-US" b="true" sz="4399" spc="-197">
                <a:solidFill>
                  <a:srgbClr val="FFBF00"/>
                </a:solidFill>
                <a:latin typeface="Poppins Bold"/>
                <a:ea typeface="Poppins Bold"/>
                <a:cs typeface="Poppins Bold"/>
                <a:sym typeface="Poppins Bold"/>
              </a:rPr>
              <a:t>MORE RESOURCES</a:t>
            </a:r>
          </a:p>
          <a:p>
            <a:pPr algn="just">
              <a:lnSpc>
                <a:spcPts val="6159"/>
              </a:lnSpc>
            </a:pPr>
            <a:r>
              <a:rPr lang="en-US" b="true" sz="4399" spc="-197">
                <a:solidFill>
                  <a:srgbClr val="FFBF00"/>
                </a:solidFill>
                <a:latin typeface="Poppins Bold"/>
                <a:ea typeface="Poppins Bold"/>
                <a:cs typeface="Poppins Bold"/>
                <a:sym typeface="Poppins Bold"/>
              </a:rPr>
              <a:t>PRONE TO BOTTLENECKS</a:t>
            </a:r>
          </a:p>
          <a:p>
            <a:pPr algn="just">
              <a:lnSpc>
                <a:spcPts val="6159"/>
              </a:lnSpc>
              <a:spcBef>
                <a:spcPct val="0"/>
              </a:spcBef>
            </a:pPr>
            <a:r>
              <a:rPr lang="en-US" b="true" sz="4399" spc="-197">
                <a:solidFill>
                  <a:srgbClr val="FFBF00"/>
                </a:solidFill>
                <a:latin typeface="Poppins Bold"/>
                <a:ea typeface="Poppins Bold"/>
                <a:cs typeface="Poppins Bold"/>
                <a:sym typeface="Poppins Bold"/>
              </a:rPr>
              <a:t>CONFUSION, HARDER TO KEEP TRACK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4352" y="2558606"/>
            <a:ext cx="1800026" cy="2584894"/>
          </a:xfrm>
          <a:custGeom>
            <a:avLst/>
            <a:gdLst/>
            <a:ahLst/>
            <a:cxnLst/>
            <a:rect r="r" b="b" t="t" l="l"/>
            <a:pathLst>
              <a:path h="2584894" w="1800026">
                <a:moveTo>
                  <a:pt x="0" y="0"/>
                </a:moveTo>
                <a:lnTo>
                  <a:pt x="1800026" y="0"/>
                </a:lnTo>
                <a:lnTo>
                  <a:pt x="1800026" y="2584894"/>
                </a:lnTo>
                <a:lnTo>
                  <a:pt x="0" y="2584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3150472" y="3851053"/>
            <a:ext cx="1786188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" id="4"/>
          <p:cNvSpPr/>
          <p:nvPr/>
        </p:nvSpPr>
        <p:spPr>
          <a:xfrm flipV="true">
            <a:off x="8753352" y="3870103"/>
            <a:ext cx="1663527" cy="952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" id="5"/>
          <p:cNvSpPr/>
          <p:nvPr/>
        </p:nvSpPr>
        <p:spPr>
          <a:xfrm>
            <a:off x="13433545" y="5461080"/>
            <a:ext cx="1446823" cy="126299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931337" y="2546028"/>
            <a:ext cx="2728555" cy="2728555"/>
          </a:xfrm>
          <a:custGeom>
            <a:avLst/>
            <a:gdLst/>
            <a:ahLst/>
            <a:cxnLst/>
            <a:rect r="r" b="b" t="t" l="l"/>
            <a:pathLst>
              <a:path h="2728555" w="2728555">
                <a:moveTo>
                  <a:pt x="0" y="0"/>
                </a:moveTo>
                <a:lnTo>
                  <a:pt x="2728556" y="0"/>
                </a:lnTo>
                <a:lnTo>
                  <a:pt x="2728556" y="2728555"/>
                </a:lnTo>
                <a:lnTo>
                  <a:pt x="0" y="27285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285607" y="2486775"/>
            <a:ext cx="3296163" cy="2847060"/>
          </a:xfrm>
          <a:custGeom>
            <a:avLst/>
            <a:gdLst/>
            <a:ahLst/>
            <a:cxnLst/>
            <a:rect r="r" b="b" t="t" l="l"/>
            <a:pathLst>
              <a:path h="2847060" w="3296163">
                <a:moveTo>
                  <a:pt x="0" y="0"/>
                </a:moveTo>
                <a:lnTo>
                  <a:pt x="3296163" y="0"/>
                </a:lnTo>
                <a:lnTo>
                  <a:pt x="3296163" y="2847061"/>
                </a:lnTo>
                <a:lnTo>
                  <a:pt x="0" y="28470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60459" y="211941"/>
            <a:ext cx="16230600" cy="977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59"/>
              </a:lnSpc>
              <a:spcBef>
                <a:spcPct val="0"/>
              </a:spcBef>
            </a:pPr>
            <a:r>
              <a:rPr lang="en-US" b="true" sz="5400" spc="-243">
                <a:solidFill>
                  <a:srgbClr val="FFBF00"/>
                </a:solidFill>
                <a:latin typeface="Poppins Bold"/>
                <a:ea typeface="Poppins Bold"/>
                <a:cs typeface="Poppins Bold"/>
                <a:sym typeface="Poppins Bold"/>
              </a:rPr>
              <a:t>OUR PLATFORM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7942" y="5322904"/>
            <a:ext cx="16230600" cy="793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59"/>
              </a:lnSpc>
              <a:spcBef>
                <a:spcPct val="0"/>
              </a:spcBef>
            </a:pPr>
            <a:r>
              <a:rPr lang="en-US" b="true" sz="4399" spc="-197">
                <a:solidFill>
                  <a:srgbClr val="FFBF00"/>
                </a:solidFill>
                <a:latin typeface="Poppins Bold"/>
                <a:ea typeface="Poppins Bold"/>
                <a:cs typeface="Poppins Bold"/>
                <a:sym typeface="Poppins Bold"/>
              </a:rPr>
              <a:t>STUDENT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90803" y="5424255"/>
            <a:ext cx="3427138" cy="793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sz="4399" spc="-197">
                <a:solidFill>
                  <a:srgbClr val="FFBF00"/>
                </a:solidFill>
                <a:latin typeface="Poppins"/>
                <a:ea typeface="Poppins"/>
                <a:cs typeface="Poppins"/>
                <a:sym typeface="Poppins"/>
              </a:rPr>
              <a:t>VOLUNTEER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31337" y="7204694"/>
            <a:ext cx="3427138" cy="2355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sz="4399" spc="-197">
                <a:solidFill>
                  <a:srgbClr val="FFBF00"/>
                </a:solidFill>
                <a:latin typeface="Poppins"/>
                <a:ea typeface="Poppins"/>
                <a:cs typeface="Poppins"/>
                <a:sym typeface="Poppins"/>
              </a:rPr>
              <a:t>POST SCREENING ANALYSIS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01682" y="8278303"/>
            <a:ext cx="6602691" cy="1690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 spc="-144">
                <a:solidFill>
                  <a:srgbClr val="FFBF00"/>
                </a:solidFill>
                <a:latin typeface="Poppins"/>
                <a:ea typeface="Poppins"/>
                <a:cs typeface="Poppins"/>
                <a:sym typeface="Poppins"/>
              </a:rPr>
              <a:t>TIME CONSUMING</a:t>
            </a:r>
          </a:p>
          <a:p>
            <a:pPr algn="just">
              <a:lnSpc>
                <a:spcPts val="4480"/>
              </a:lnSpc>
            </a:pPr>
            <a:r>
              <a:rPr lang="en-US" sz="3200" spc="-144">
                <a:solidFill>
                  <a:srgbClr val="FFBF00"/>
                </a:solidFill>
                <a:latin typeface="Poppins"/>
                <a:ea typeface="Poppins"/>
                <a:cs typeface="Poppins"/>
                <a:sym typeface="Poppins"/>
              </a:rPr>
              <a:t>MORE RESOURCES</a:t>
            </a:r>
          </a:p>
          <a:p>
            <a:pPr algn="just">
              <a:lnSpc>
                <a:spcPts val="4480"/>
              </a:lnSpc>
              <a:spcBef>
                <a:spcPct val="0"/>
              </a:spcBef>
            </a:pPr>
            <a:r>
              <a:rPr lang="en-US" sz="3200" spc="-144">
                <a:solidFill>
                  <a:srgbClr val="FFBF00"/>
                </a:solidFill>
                <a:latin typeface="Poppins"/>
                <a:ea typeface="Poppins"/>
                <a:cs typeface="Poppins"/>
                <a:sym typeface="Poppins"/>
              </a:rPr>
              <a:t>PRONE TO BOTTLENECKS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582046" y="657711"/>
            <a:ext cx="3427138" cy="1574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 spc="-197">
                <a:solidFill>
                  <a:srgbClr val="FFBF00"/>
                </a:solidFill>
                <a:latin typeface="Poppins"/>
                <a:ea typeface="Poppins"/>
                <a:cs typeface="Poppins"/>
                <a:sym typeface="Poppins"/>
              </a:rPr>
              <a:t>OUR</a:t>
            </a:r>
          </a:p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sz="4399" spc="-197">
                <a:solidFill>
                  <a:srgbClr val="FFBF00"/>
                </a:solidFill>
                <a:latin typeface="Poppins"/>
                <a:ea typeface="Poppins"/>
                <a:cs typeface="Poppins"/>
                <a:sym typeface="Poppins"/>
              </a:rPr>
              <a:t>MODEL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4541741" y="7181364"/>
            <a:ext cx="2326802" cy="2525701"/>
          </a:xfrm>
          <a:custGeom>
            <a:avLst/>
            <a:gdLst/>
            <a:ahLst/>
            <a:cxnLst/>
            <a:rect r="r" b="b" t="t" l="l"/>
            <a:pathLst>
              <a:path h="2525701" w="2326802">
                <a:moveTo>
                  <a:pt x="0" y="0"/>
                </a:moveTo>
                <a:lnTo>
                  <a:pt x="2326801" y="0"/>
                </a:lnTo>
                <a:lnTo>
                  <a:pt x="2326801" y="2525701"/>
                </a:lnTo>
                <a:lnTo>
                  <a:pt x="0" y="25257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01682" y="7354270"/>
            <a:ext cx="2899287" cy="892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99"/>
              </a:lnSpc>
              <a:spcBef>
                <a:spcPct val="0"/>
              </a:spcBef>
            </a:pPr>
            <a:r>
              <a:rPr lang="en-US" b="true" sz="4999" spc="-224">
                <a:solidFill>
                  <a:srgbClr val="FFBF00"/>
                </a:solidFill>
                <a:latin typeface="Poppins Bold"/>
                <a:ea typeface="Poppins Bold"/>
                <a:cs typeface="Poppins Bold"/>
                <a:sym typeface="Poppins Bold"/>
              </a:rPr>
              <a:t>NO MORE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000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95834" y="4573905"/>
            <a:ext cx="16230600" cy="977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59"/>
              </a:lnSpc>
              <a:spcBef>
                <a:spcPct val="0"/>
              </a:spcBef>
            </a:pPr>
            <a:r>
              <a:rPr lang="en-US" b="true" sz="5400" spc="-243">
                <a:solidFill>
                  <a:srgbClr val="FFBF00"/>
                </a:solidFill>
                <a:latin typeface="Poppins Bold"/>
                <a:ea typeface="Poppins Bold"/>
                <a:cs typeface="Poppins Bold"/>
                <a:sym typeface="Poppins Bold"/>
              </a:rPr>
              <a:t>HOW DOES OUR PLATFORM HELP?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310852" y="4382278"/>
            <a:ext cx="5317997" cy="4114800"/>
          </a:xfrm>
          <a:custGeom>
            <a:avLst/>
            <a:gdLst/>
            <a:ahLst/>
            <a:cxnLst/>
            <a:rect r="r" b="b" t="t" l="l"/>
            <a:pathLst>
              <a:path h="4114800" w="5317997">
                <a:moveTo>
                  <a:pt x="0" y="0"/>
                </a:moveTo>
                <a:lnTo>
                  <a:pt x="5317997" y="0"/>
                </a:lnTo>
                <a:lnTo>
                  <a:pt x="53179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73250" y="4455483"/>
            <a:ext cx="7000315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FBF00"/>
                </a:solidFill>
                <a:latin typeface="Poppins Bold"/>
                <a:ea typeface="Poppins Bold"/>
                <a:cs typeface="Poppins Bold"/>
                <a:sym typeface="Poppins Bold"/>
              </a:rPr>
              <a:t>WHAT PERTAINS OUR PROJECT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341183"/>
            <a:ext cx="12374088" cy="4661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98"/>
              </a:lnSpc>
            </a:pPr>
          </a:p>
          <a:p>
            <a:pPr algn="just" marL="779143" indent="-389571" lvl="1">
              <a:lnSpc>
                <a:spcPts val="6098"/>
              </a:lnSpc>
              <a:buFont typeface="Arial"/>
              <a:buChar char="•"/>
            </a:pPr>
            <a:r>
              <a:rPr lang="en-US" b="true" sz="3608">
                <a:solidFill>
                  <a:srgbClr val="FFFFFF">
                    <a:alpha val="83922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Aiding</a:t>
            </a:r>
            <a:r>
              <a:rPr lang="en-US" sz="3608">
                <a:solidFill>
                  <a:srgbClr val="FFFFFF">
                    <a:alpha val="8392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true" sz="3608">
                <a:solidFill>
                  <a:srgbClr val="FFFFFF">
                    <a:alpha val="83922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Early Detection of Autism</a:t>
            </a:r>
          </a:p>
          <a:p>
            <a:pPr algn="just" marL="779143" indent="-389571" lvl="1">
              <a:lnSpc>
                <a:spcPts val="6098"/>
              </a:lnSpc>
              <a:buFont typeface="Arial"/>
              <a:buChar char="•"/>
            </a:pPr>
            <a:r>
              <a:rPr lang="en-US" b="true" sz="3608">
                <a:solidFill>
                  <a:srgbClr val="FFFFFF">
                    <a:alpha val="83922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Better Accessibility of Resources</a:t>
            </a:r>
          </a:p>
          <a:p>
            <a:pPr algn="just" marL="779143" indent="-389571" lvl="1">
              <a:lnSpc>
                <a:spcPts val="6098"/>
              </a:lnSpc>
              <a:buFont typeface="Arial"/>
              <a:buChar char="•"/>
            </a:pPr>
            <a:r>
              <a:rPr lang="en-US" b="true" sz="3608">
                <a:solidFill>
                  <a:srgbClr val="FFFFFF">
                    <a:alpha val="83922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Consistent Tracking and Patient Records</a:t>
            </a:r>
          </a:p>
          <a:p>
            <a:pPr algn="just" marL="779143" indent="-389571" lvl="1">
              <a:lnSpc>
                <a:spcPts val="6098"/>
              </a:lnSpc>
              <a:buFont typeface="Arial"/>
              <a:buChar char="•"/>
            </a:pPr>
            <a:r>
              <a:rPr lang="en-US" b="true" sz="3608">
                <a:solidFill>
                  <a:srgbClr val="FFFFFF">
                    <a:alpha val="83922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Scalable System</a:t>
            </a:r>
          </a:p>
          <a:p>
            <a:pPr algn="just">
              <a:lnSpc>
                <a:spcPts val="6098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173250" y="1504012"/>
            <a:ext cx="16230600" cy="1832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139"/>
              </a:lnSpc>
              <a:spcBef>
                <a:spcPct val="0"/>
              </a:spcBef>
            </a:pPr>
            <a:r>
              <a:rPr lang="en-US" b="true" sz="5099" spc="-229">
                <a:solidFill>
                  <a:srgbClr val="FFBF00"/>
                </a:solidFill>
                <a:latin typeface="Poppins Bold"/>
                <a:ea typeface="Poppins Bold"/>
                <a:cs typeface="Poppins Bold"/>
                <a:sym typeface="Poppins Bold"/>
              </a:rPr>
              <a:t>GAIT AND BEHAVIOR-BASED AUTISM SCREENING TOOL FOR EARLY DETECTION  AND  FOLLOW-UP  CARE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94805" y="8316011"/>
            <a:ext cx="4995862" cy="4995863"/>
          </a:xfrm>
          <a:custGeom>
            <a:avLst/>
            <a:gdLst/>
            <a:ahLst/>
            <a:cxnLst/>
            <a:rect r="r" b="b" t="t" l="l"/>
            <a:pathLst>
              <a:path h="4995863" w="4995862">
                <a:moveTo>
                  <a:pt x="0" y="0"/>
                </a:moveTo>
                <a:lnTo>
                  <a:pt x="4995863" y="0"/>
                </a:lnTo>
                <a:lnTo>
                  <a:pt x="4995863" y="4995862"/>
                </a:lnTo>
                <a:lnTo>
                  <a:pt x="0" y="499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86942" y="2039749"/>
            <a:ext cx="4995862" cy="4995862"/>
          </a:xfrm>
          <a:custGeom>
            <a:avLst/>
            <a:gdLst/>
            <a:ahLst/>
            <a:cxnLst/>
            <a:rect r="r" b="b" t="t" l="l"/>
            <a:pathLst>
              <a:path h="4995862" w="4995862">
                <a:moveTo>
                  <a:pt x="0" y="0"/>
                </a:moveTo>
                <a:lnTo>
                  <a:pt x="4995863" y="0"/>
                </a:lnTo>
                <a:lnTo>
                  <a:pt x="4995863" y="4995862"/>
                </a:lnTo>
                <a:lnTo>
                  <a:pt x="0" y="499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79984" y="2629728"/>
            <a:ext cx="7728032" cy="6990272"/>
          </a:xfrm>
          <a:custGeom>
            <a:avLst/>
            <a:gdLst/>
            <a:ahLst/>
            <a:cxnLst/>
            <a:rect r="r" b="b" t="t" l="l"/>
            <a:pathLst>
              <a:path h="6990272" w="7728032">
                <a:moveTo>
                  <a:pt x="0" y="0"/>
                </a:moveTo>
                <a:lnTo>
                  <a:pt x="7728032" y="0"/>
                </a:lnTo>
                <a:lnTo>
                  <a:pt x="7728032" y="6990272"/>
                </a:lnTo>
                <a:lnTo>
                  <a:pt x="0" y="69902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43050" y="607943"/>
            <a:ext cx="15201900" cy="1365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b="true" sz="952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USERS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0" y="8022781"/>
            <a:ext cx="6254160" cy="0"/>
          </a:xfrm>
          <a:prstGeom prst="line">
            <a:avLst/>
          </a:prstGeom>
          <a:ln cap="flat" w="38100">
            <a:solidFill>
              <a:srgbClr val="FFBF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706009" y="3193347"/>
            <a:ext cx="9830752" cy="7093653"/>
          </a:xfrm>
          <a:custGeom>
            <a:avLst/>
            <a:gdLst/>
            <a:ahLst/>
            <a:cxnLst/>
            <a:rect r="r" b="b" t="t" l="l"/>
            <a:pathLst>
              <a:path h="7093653" w="9830752">
                <a:moveTo>
                  <a:pt x="0" y="0"/>
                </a:moveTo>
                <a:lnTo>
                  <a:pt x="9830752" y="0"/>
                </a:lnTo>
                <a:lnTo>
                  <a:pt x="9830752" y="7093653"/>
                </a:lnTo>
                <a:lnTo>
                  <a:pt x="0" y="70936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4247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992581"/>
            <a:ext cx="10551100" cy="30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99"/>
              </a:lnSpc>
            </a:pPr>
            <a:r>
              <a:rPr lang="en-US" sz="112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SYSTEM</a:t>
            </a:r>
          </a:p>
          <a:p>
            <a:pPr algn="l">
              <a:lnSpc>
                <a:spcPts val="11299"/>
              </a:lnSpc>
            </a:pPr>
            <a:r>
              <a:rPr lang="en-US" b="true" sz="112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OVERVIEW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93593" y="3754584"/>
            <a:ext cx="8275133" cy="1123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18"/>
              </a:lnSpc>
              <a:spcBef>
                <a:spcPct val="0"/>
              </a:spcBef>
            </a:pPr>
            <a:r>
              <a:rPr lang="en-US" sz="6298">
                <a:solidFill>
                  <a:srgbClr val="FFBF00"/>
                </a:solidFill>
                <a:latin typeface="Poppins"/>
                <a:ea typeface="Poppins"/>
                <a:cs typeface="Poppins"/>
                <a:sym typeface="Poppins"/>
              </a:rPr>
              <a:t>COMPLETE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DAGUgL4FPkU</dc:identifier>
  <dcterms:modified xsi:type="dcterms:W3CDTF">2011-08-01T06:04:30Z</dcterms:modified>
  <cp:revision>1</cp:revision>
  <dc:title>Group3_Hackathon2</dc:title>
</cp:coreProperties>
</file>